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60" r:id="rId3"/>
    <p:sldId id="261" r:id="rId4"/>
    <p:sldId id="258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9" r:id="rId30"/>
    <p:sldId id="290" r:id="rId31"/>
    <p:sldId id="291" r:id="rId32"/>
    <p:sldId id="288" r:id="rId33"/>
    <p:sldId id="294" r:id="rId34"/>
    <p:sldId id="293" r:id="rId35"/>
    <p:sldId id="292" r:id="rId36"/>
    <p:sldId id="297" r:id="rId37"/>
    <p:sldId id="299" r:id="rId38"/>
    <p:sldId id="271" r:id="rId39"/>
    <p:sldId id="270" r:id="rId40"/>
    <p:sldId id="298" r:id="rId41"/>
    <p:sldId id="295" r:id="rId42"/>
    <p:sldId id="296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168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01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2317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40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1504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241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10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0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23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67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69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50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2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901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3278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58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1E2ED-4B90-4C0C-B0DE-D33A7E89E0CC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8F18249-6C56-46CB-8AAA-CF9535D52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9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searchitoperations.techtarget.com/definition/configuration-management-C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0EC75-3CF9-4752-A058-0C65AC110D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/>
          <a:lstStyle/>
          <a:p>
            <a:r>
              <a:rPr lang="en-US" dirty="0"/>
              <a:t>Computing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12013-B5A0-45E4-901D-3F3B6C520E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House rental system</a:t>
            </a:r>
          </a:p>
          <a:p>
            <a:r>
              <a:rPr lang="en-US" dirty="0"/>
              <a:t>By: Rupesh Dhakal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EA48A-B95A-41D5-A45C-6667F04B9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508000"/>
            <a:ext cx="6296169" cy="330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144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AF64-7B16-4DEB-AAFF-EE9AC4703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WBS(work breakdown structure)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85F758-B196-483C-BFB2-637A51F2824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6" y="1905000"/>
            <a:ext cx="8098888" cy="43291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2452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2652A-1B9A-4D96-BA75-7088C277A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AEB584-511F-4348-88AE-8A19BD58D87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2200275"/>
            <a:ext cx="8477250" cy="3876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859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EAF19-3E6F-48F8-A4BB-1585795F1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 - 1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CA0269-5B1F-43F5-8612-374B17FB5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1955801"/>
            <a:ext cx="7713125" cy="4006849"/>
          </a:xfrm>
        </p:spPr>
      </p:pic>
    </p:spTree>
    <p:extLst>
      <p:ext uri="{BB962C8B-B14F-4D97-AF65-F5344CB8AC3E}">
        <p14:creationId xmlns:p14="http://schemas.microsoft.com/office/powerpoint/2010/main" val="2338953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AB47-36AB-4B60-BA39-09EDBF13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6F898-4619-41C3-973D-BF71CD039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have used waterfall development methodology to develop this project, It consists of following steps</a:t>
            </a:r>
          </a:p>
          <a:p>
            <a:pPr lvl="1"/>
            <a:r>
              <a:rPr lang="en-US" dirty="0"/>
              <a:t>Project management(Requirement) 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Testing</a:t>
            </a:r>
          </a:p>
          <a:p>
            <a:pPr lvl="1"/>
            <a:r>
              <a:rPr lang="en-US" dirty="0"/>
              <a:t>Maintenance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475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5A096-1E7B-4081-87E6-205F392B1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 - 1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90AE72-DE81-43AB-B3DB-C97E83220F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350" y="2133600"/>
            <a:ext cx="7686675" cy="3778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0125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8B81D-46FF-46E2-8DB0-FD97A0F77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- 2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7C179-7CD1-4E1C-BBAE-C2FA85095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Reasons for using waterfall model as development methodology are:</a:t>
            </a:r>
          </a:p>
          <a:p>
            <a:r>
              <a:rPr lang="en-US" dirty="0"/>
              <a:t>Mainly it is easy to understand</a:t>
            </a:r>
          </a:p>
          <a:p>
            <a:r>
              <a:rPr lang="en-US" dirty="0"/>
              <a:t>Phases are completed one at a time hence process do not overlap </a:t>
            </a:r>
          </a:p>
          <a:p>
            <a:r>
              <a:rPr lang="en-US" dirty="0"/>
              <a:t>As it is not an iterative process we can ensure that the previous phase is completed before jumping on other phase.</a:t>
            </a:r>
          </a:p>
        </p:txBody>
      </p:sp>
    </p:spTree>
    <p:extLst>
      <p:ext uri="{BB962C8B-B14F-4D97-AF65-F5344CB8AC3E}">
        <p14:creationId xmlns:p14="http://schemas.microsoft.com/office/powerpoint/2010/main" val="2207068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A0B2-96FB-4AE3-B79D-888396FB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508D-4B4A-4CF6-AE62-CE9079798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have used 3-tier Architecture for developing my project.</a:t>
            </a:r>
          </a:p>
          <a:p>
            <a:pPr marL="0" indent="0">
              <a:buNone/>
            </a:pPr>
            <a:r>
              <a:rPr lang="en-US" dirty="0"/>
              <a:t>3-tier architecture is a hierarchical software architecture which is divided into three layers: </a:t>
            </a:r>
          </a:p>
          <a:p>
            <a:r>
              <a:rPr lang="en-US" dirty="0"/>
              <a:t>A presentation layer </a:t>
            </a:r>
          </a:p>
          <a:p>
            <a:r>
              <a:rPr lang="en-US" dirty="0"/>
              <a:t>An application layer </a:t>
            </a:r>
          </a:p>
          <a:p>
            <a:r>
              <a:rPr lang="en-US" dirty="0"/>
              <a:t>A data layer</a:t>
            </a:r>
          </a:p>
        </p:txBody>
      </p:sp>
    </p:spTree>
    <p:extLst>
      <p:ext uri="{BB962C8B-B14F-4D97-AF65-F5344CB8AC3E}">
        <p14:creationId xmlns:p14="http://schemas.microsoft.com/office/powerpoint/2010/main" val="3852096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0A8F-18E5-4C24-BB0A-31B02863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5E9304-3414-46F0-AF21-AF129C05717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351" y="2133600"/>
            <a:ext cx="6829424" cy="3778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022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4306C-5A6F-4DB5-B946-D5689FF40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and Configuration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24821-5C8E-46D3-BBCD-7E7E2DF2C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467225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Configuration Management </a:t>
            </a:r>
            <a:r>
              <a:rPr lang="en-US" dirty="0"/>
              <a:t>is the process of establishing and maintaining consistency of the product’s performance, functional and physical attributes with its requirements, design and operation information through its life (Rouse, 2019) .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6EE1073-0BCF-4F1E-A906-D7D250619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925" y="3429000"/>
            <a:ext cx="856297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289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70FB9-E113-4474-933C-0E512F87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118965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04A28B-9655-4C37-87B3-416F892F8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3075"/>
            <a:ext cx="8915400" cy="4168147"/>
          </a:xfrm>
        </p:spPr>
        <p:txBody>
          <a:bodyPr/>
          <a:lstStyle/>
          <a:p>
            <a:r>
              <a:rPr lang="en-US" dirty="0"/>
              <a:t>ER-Diagram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052A9F-5D97-4CBA-AC86-1904966A7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2286001"/>
            <a:ext cx="8697913" cy="385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89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23C51-BC09-43EE-9E26-976CA2AC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145C-C64F-40A1-84FF-747D7E757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10029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House booking system is an application that enables to search great new deals on houses, flats and in other various properties. Properties can be searched from anywhere at any time.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Its is just not limited to booking of houses but other properties also.</a:t>
            </a:r>
          </a:p>
          <a:p>
            <a:r>
              <a:rPr lang="en-US" dirty="0"/>
              <a:t>Focuses on booking, renting property.</a:t>
            </a:r>
          </a:p>
          <a:p>
            <a:pPr marL="0" indent="0">
              <a:buNone/>
            </a:pPr>
            <a:r>
              <a:rPr lang="en-US" dirty="0"/>
              <a:t>						</a:t>
            </a:r>
          </a:p>
        </p:txBody>
      </p:sp>
    </p:spTree>
    <p:extLst>
      <p:ext uri="{BB962C8B-B14F-4D97-AF65-F5344CB8AC3E}">
        <p14:creationId xmlns:p14="http://schemas.microsoft.com/office/powerpoint/2010/main" val="3077646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1F8D2-4D80-4E97-BDD4-DD40DED8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System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DFB060-8C66-4A66-A9E9-9211CAAF8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6" y="1904999"/>
            <a:ext cx="8227474" cy="4124325"/>
          </a:xfrm>
        </p:spPr>
      </p:pic>
    </p:spTree>
    <p:extLst>
      <p:ext uri="{BB962C8B-B14F-4D97-AF65-F5344CB8AC3E}">
        <p14:creationId xmlns:p14="http://schemas.microsoft.com/office/powerpoint/2010/main" val="3554919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1C45D-72CA-40D9-9ACE-1B682D4C1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524F5E-B481-4A5F-81D5-0F6259219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26" y="1905000"/>
            <a:ext cx="7315174" cy="4151700"/>
          </a:xfrm>
        </p:spPr>
      </p:pic>
    </p:spTree>
    <p:extLst>
      <p:ext uri="{BB962C8B-B14F-4D97-AF65-F5344CB8AC3E}">
        <p14:creationId xmlns:p14="http://schemas.microsoft.com/office/powerpoint/2010/main" val="3553276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5876-F77A-429C-89FF-285B19AD7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221DC9-C172-4BCB-ACDE-427D2FD62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6" y="1905000"/>
            <a:ext cx="4429484" cy="4328890"/>
          </a:xfrm>
        </p:spPr>
      </p:pic>
    </p:spTree>
    <p:extLst>
      <p:ext uri="{BB962C8B-B14F-4D97-AF65-F5344CB8AC3E}">
        <p14:creationId xmlns:p14="http://schemas.microsoft.com/office/powerpoint/2010/main" val="537726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F6404-2204-417C-8A26-2AE22A149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– add property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13FE32-FD88-464B-B86D-5B8506314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905000"/>
            <a:ext cx="7362031" cy="4006850"/>
          </a:xfrm>
        </p:spPr>
      </p:pic>
    </p:spTree>
    <p:extLst>
      <p:ext uri="{BB962C8B-B14F-4D97-AF65-F5344CB8AC3E}">
        <p14:creationId xmlns:p14="http://schemas.microsoft.com/office/powerpoint/2010/main" val="1294955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0C157-ABEC-4587-969A-6C6C2997F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– admin verification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522C14-7388-4CA9-B940-0AA05AA521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25" y="1905000"/>
            <a:ext cx="7734300" cy="4006850"/>
          </a:xfrm>
        </p:spPr>
      </p:pic>
    </p:spTree>
    <p:extLst>
      <p:ext uri="{BB962C8B-B14F-4D97-AF65-F5344CB8AC3E}">
        <p14:creationId xmlns:p14="http://schemas.microsoft.com/office/powerpoint/2010/main" val="42618424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3542-43EC-4216-8056-8FFBCD14E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– search property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8C3D96-8AA8-4018-8D98-13D1527AF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868" y="2133600"/>
            <a:ext cx="7234089" cy="3778250"/>
          </a:xfrm>
        </p:spPr>
      </p:pic>
    </p:spTree>
    <p:extLst>
      <p:ext uri="{BB962C8B-B14F-4D97-AF65-F5344CB8AC3E}">
        <p14:creationId xmlns:p14="http://schemas.microsoft.com/office/powerpoint/2010/main" val="2285986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DF55-2C65-4A32-BFAD-6567F0524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– Book Property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2B089-7C83-4C1C-BC00-63E1DD4DA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650" y="1905000"/>
            <a:ext cx="6324600" cy="4006850"/>
          </a:xfrm>
        </p:spPr>
      </p:pic>
    </p:spTree>
    <p:extLst>
      <p:ext uri="{BB962C8B-B14F-4D97-AF65-F5344CB8AC3E}">
        <p14:creationId xmlns:p14="http://schemas.microsoft.com/office/powerpoint/2010/main" val="6234650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FBBF-C2EF-4FF9-8957-56E95AEC6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6D887-37B4-41A5-A2F0-C0CE9C90C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87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A1BB9-29B3-4B2F-9894-D08969C9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042765"/>
          </a:xfrm>
        </p:spPr>
        <p:txBody>
          <a:bodyPr/>
          <a:lstStyle/>
          <a:p>
            <a:r>
              <a:rPr lang="en-US" dirty="0"/>
              <a:t>UI-Design : 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B5932-3BE8-4691-8481-C23D9BCED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66875"/>
            <a:ext cx="8602663" cy="4714875"/>
          </a:xfrm>
        </p:spPr>
        <p:txBody>
          <a:bodyPr/>
          <a:lstStyle/>
          <a:p>
            <a:r>
              <a:rPr lang="en-US" dirty="0"/>
              <a:t>Only some UI-Design are included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C12074-2F08-406E-A656-794BEB3E0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24" y="2190750"/>
            <a:ext cx="8001001" cy="387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77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DF49-E40C-4576-AA0B-3CB7947BA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UI-Design : Property Listings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86A905-3B1E-47DD-9ED0-FCCA837E7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8911686" cy="4328890"/>
          </a:xfrm>
        </p:spPr>
      </p:pic>
    </p:spTree>
    <p:extLst>
      <p:ext uri="{BB962C8B-B14F-4D97-AF65-F5344CB8AC3E}">
        <p14:creationId xmlns:p14="http://schemas.microsoft.com/office/powerpoint/2010/main" val="359929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2AD4-918B-4F52-8D8E-FAD497654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058D9-EAFE-4F52-9A97-4C80BB7D6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main reason behind developing this project is to provide a facility to buy and sell property.</a:t>
            </a:r>
          </a:p>
          <a:p>
            <a:endParaRPr lang="en-US" dirty="0"/>
          </a:p>
          <a:p>
            <a:r>
              <a:rPr lang="en-US" dirty="0"/>
              <a:t>Best deals on property an be found </a:t>
            </a:r>
          </a:p>
          <a:p>
            <a:endParaRPr lang="en-US" dirty="0"/>
          </a:p>
          <a:p>
            <a:r>
              <a:rPr lang="en-US" dirty="0"/>
              <a:t>To guide towards best deals</a:t>
            </a:r>
          </a:p>
          <a:p>
            <a:endParaRPr lang="en-US" dirty="0"/>
          </a:p>
          <a:p>
            <a:r>
              <a:rPr lang="en-US" dirty="0"/>
              <a:t>Search that feel familiar </a:t>
            </a:r>
          </a:p>
          <a:p>
            <a:endParaRPr lang="en-US" dirty="0"/>
          </a:p>
          <a:p>
            <a:r>
              <a:rPr lang="en-US" dirty="0"/>
              <a:t>Built the ultimate resource for property solution with easy to understand tools.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698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D6687-8DB4-45E0-ADEC-49D364CD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UI-Design : Admin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C4E6F8-5997-4988-A1D1-2460F15B9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8911686" cy="4006850"/>
          </a:xfrm>
        </p:spPr>
      </p:pic>
    </p:spTree>
    <p:extLst>
      <p:ext uri="{BB962C8B-B14F-4D97-AF65-F5344CB8AC3E}">
        <p14:creationId xmlns:p14="http://schemas.microsoft.com/office/powerpoint/2010/main" val="5139814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9821-AC09-4B95-9A39-8189E5A79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UI-Design : User Property Listing </a:t>
            </a:r>
            <a:r>
              <a:rPr lang="en-US" dirty="0" err="1"/>
              <a:t>pannel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2F2FA7-57D0-4825-9646-D0F0506798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8911686" cy="4006850"/>
          </a:xfrm>
        </p:spPr>
      </p:pic>
    </p:spTree>
    <p:extLst>
      <p:ext uri="{BB962C8B-B14F-4D97-AF65-F5344CB8AC3E}">
        <p14:creationId xmlns:p14="http://schemas.microsoft.com/office/powerpoint/2010/main" val="1715313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4ED02-9EC0-4279-9338-702492B19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-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DDCB0-974C-4272-93D9-518D55C34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n-US" dirty="0"/>
              <a:t>Only certain part of the coding is included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81996-07FD-4F42-94C7-8F2244C06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25" y="2505074"/>
            <a:ext cx="5905499" cy="340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73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57E6-AF1A-46BD-ABC6-70FFA99FA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-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6D35DC-5D5B-4255-A4DD-A6BB3FE7B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8493181" cy="4006850"/>
          </a:xfrm>
        </p:spPr>
      </p:pic>
    </p:spTree>
    <p:extLst>
      <p:ext uri="{BB962C8B-B14F-4D97-AF65-F5344CB8AC3E}">
        <p14:creationId xmlns:p14="http://schemas.microsoft.com/office/powerpoint/2010/main" val="36010713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7F84-E251-4793-A2A4-39311D507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- 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307399-6417-497E-BAA7-E8B645C96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266950"/>
            <a:ext cx="8915400" cy="3315039"/>
          </a:xfrm>
        </p:spPr>
      </p:pic>
    </p:spTree>
    <p:extLst>
      <p:ext uri="{BB962C8B-B14F-4D97-AF65-F5344CB8AC3E}">
        <p14:creationId xmlns:p14="http://schemas.microsoft.com/office/powerpoint/2010/main" val="2456210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BBABF-42C5-4F5F-B030-2C31F7D3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- Controller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A66725-CBCB-473F-ACFF-276523787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360" y="2243301"/>
            <a:ext cx="8375106" cy="3558848"/>
          </a:xfrm>
        </p:spPr>
      </p:pic>
    </p:spTree>
    <p:extLst>
      <p:ext uri="{BB962C8B-B14F-4D97-AF65-F5344CB8AC3E}">
        <p14:creationId xmlns:p14="http://schemas.microsoft.com/office/powerpoint/2010/main" val="809825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2FE79-940A-424A-9176-5339AB8AF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CA854-9B50-45D2-9181-8990AEACF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32889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Only few testing are shown here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227D63-8FFF-47E9-AF15-13C738943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633" y="3185890"/>
            <a:ext cx="6614733" cy="132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50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BAB7-2A0A-4A59-8419-66234A843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6B9441-7722-4E87-BBB0-6EFFD1240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374" y="3181221"/>
            <a:ext cx="5989839" cy="1646063"/>
          </a:xfrm>
        </p:spPr>
      </p:pic>
    </p:spTree>
    <p:extLst>
      <p:ext uri="{BB962C8B-B14F-4D97-AF65-F5344CB8AC3E}">
        <p14:creationId xmlns:p14="http://schemas.microsoft.com/office/powerpoint/2010/main" val="41739984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A45FF-D3CE-4861-9F95-81F236FC6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3952E-E173-488F-8FE1-83D6952CC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en-US" dirty="0"/>
              <a:t>Lack of strong verification process</a:t>
            </a:r>
          </a:p>
          <a:p>
            <a:endParaRPr lang="en-US" dirty="0"/>
          </a:p>
          <a:p>
            <a:r>
              <a:rPr lang="en-US" dirty="0"/>
              <a:t>Lacks Realtime communication facilities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190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20024-E4EC-45D0-B10C-B6CF96BCB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5EAA9-0764-4496-A4AD-17A053BB2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Improvement in design using UI/UX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Realtime chat system between owner and buyer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Online payment system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Technical supporting (in case of any difficulty)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Strong security mechanism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42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910FF-637A-4622-B0D0-5C18C2A44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6E8C3-DAE8-4A2E-80B0-4086F8D73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web application can address and solve or improve many issues regarding this particular field.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Reduces human effort and hustle </a:t>
            </a:r>
          </a:p>
          <a:p>
            <a:r>
              <a:rPr lang="en-US" dirty="0"/>
              <a:t>Realtime decision making </a:t>
            </a:r>
          </a:p>
          <a:p>
            <a:r>
              <a:rPr lang="en-US" dirty="0"/>
              <a:t>Reduces awkward situations</a:t>
            </a:r>
          </a:p>
          <a:p>
            <a:pPr lvl="1"/>
            <a:r>
              <a:rPr lang="en-US" dirty="0"/>
              <a:t>Some human find dealing in phone and text much easier.</a:t>
            </a:r>
          </a:p>
        </p:txBody>
      </p:sp>
    </p:spTree>
    <p:extLst>
      <p:ext uri="{BB962C8B-B14F-4D97-AF65-F5344CB8AC3E}">
        <p14:creationId xmlns:p14="http://schemas.microsoft.com/office/powerpoint/2010/main" val="28714341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B238-3F62-49F0-B446-0B9042451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083F7-917D-458E-B64F-62C7D52D8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454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5766-F00F-4F04-B061-EC6BEB899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11DFA-852E-4422-848E-B04CD90C7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successfully completed my project that performs intended work I have mentioned in my proposal </a:t>
            </a:r>
          </a:p>
        </p:txBody>
      </p:sp>
    </p:spTree>
    <p:extLst>
      <p:ext uri="{BB962C8B-B14F-4D97-AF65-F5344CB8AC3E}">
        <p14:creationId xmlns:p14="http://schemas.microsoft.com/office/powerpoint/2010/main" val="19533866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6E587-AC6B-4EDC-854E-75F93BB30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B497E-F1DE-44C2-939E-A0F452E1D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Rouse, M. (2019, 1 5). </a:t>
            </a:r>
            <a:r>
              <a:rPr lang="en-US" i="1" dirty="0"/>
              <a:t>Tech Target</a:t>
            </a:r>
            <a:r>
              <a:rPr lang="en-US" dirty="0"/>
              <a:t>. Retrieved from Tech Target: </a:t>
            </a:r>
            <a:r>
              <a:rPr lang="en-US" dirty="0">
                <a:hlinkClick r:id="rId2"/>
              </a:rPr>
              <a:t>https://searchitoperations.techtarget.com/definition/configuration-management-CM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0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84C88-546E-4DA1-807A-5ED6D45E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and objectives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6D8F9-6FCC-4FAF-A034-58795646C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Aims:</a:t>
            </a:r>
          </a:p>
          <a:p>
            <a:pPr marL="0" indent="0">
              <a:buNone/>
            </a:pPr>
            <a:r>
              <a:rPr lang="en-US" dirty="0"/>
              <a:t>The overall goals of the project that needs to be fulfilled are: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Time and Efficiency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Flexibility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To make user friendly environment</a:t>
            </a:r>
          </a:p>
        </p:txBody>
      </p:sp>
    </p:spTree>
    <p:extLst>
      <p:ext uri="{BB962C8B-B14F-4D97-AF65-F5344CB8AC3E}">
        <p14:creationId xmlns:p14="http://schemas.microsoft.com/office/powerpoint/2010/main" val="2036428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F823-D492-4089-AA62-9CE16E56A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and objectives – 1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EA31D-43DB-4DF5-8C89-AAC244E5A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Make application run smoothly along with performing functionality of the application without any error. </a:t>
            </a:r>
          </a:p>
          <a:p>
            <a:pPr marL="0" lvl="0" indent="0">
              <a:buNone/>
            </a:pPr>
            <a:endParaRPr lang="en-US" dirty="0"/>
          </a:p>
          <a:p>
            <a:r>
              <a:rPr lang="en-US" dirty="0"/>
              <a:t>Make user able to find reasonable deals.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Make property search easy and fast.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897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5985-CD8B-45EE-AE3E-851123216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and objectives – 1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1B0D-5347-486E-B914-70BA9AA06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736013" cy="4438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Objectives:</a:t>
            </a:r>
          </a:p>
          <a:p>
            <a:pPr marL="0" indent="0">
              <a:buNone/>
            </a:pPr>
            <a:r>
              <a:rPr lang="en-US" dirty="0"/>
              <a:t>The individual stage that leads to achieve those overall goals are:</a:t>
            </a:r>
          </a:p>
          <a:p>
            <a:r>
              <a:rPr lang="en-US" dirty="0"/>
              <a:t>Login and Sign-up facility</a:t>
            </a:r>
          </a:p>
          <a:p>
            <a:r>
              <a:rPr lang="en-US" dirty="0"/>
              <a:t>Details regarding the project will lead to make correct decision</a:t>
            </a:r>
          </a:p>
          <a:p>
            <a:r>
              <a:rPr lang="en-US" dirty="0"/>
              <a:t>Taking deep attention towards look, feel and usability of the project to make it user friendly.</a:t>
            </a:r>
          </a:p>
        </p:txBody>
      </p:sp>
    </p:spTree>
    <p:extLst>
      <p:ext uri="{BB962C8B-B14F-4D97-AF65-F5344CB8AC3E}">
        <p14:creationId xmlns:p14="http://schemas.microsoft.com/office/powerpoint/2010/main" val="2101086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4C4C3-887E-4E0A-8580-891A6EE4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7865C-36D7-4665-B49D-4A5C56307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program bug free which</a:t>
            </a:r>
          </a:p>
          <a:p>
            <a:pPr marL="0" indent="0">
              <a:buNone/>
            </a:pPr>
            <a:r>
              <a:rPr lang="en-US" dirty="0"/>
              <a:t>Will make application more robust.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050CAE-1C70-4A74-80B1-D438334F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625" y="2133600"/>
            <a:ext cx="41148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86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C606F-06D5-4290-B1ED-F0323953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2DA3-5B24-48A1-9F5A-48315BB33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project main task is simpler but it contains many feature that will make user perform task easily and quickly.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signup and login</a:t>
            </a:r>
          </a:p>
          <a:p>
            <a:r>
              <a:rPr lang="en-US" dirty="0"/>
              <a:t>Quick view of best property value </a:t>
            </a:r>
          </a:p>
          <a:p>
            <a:r>
              <a:rPr lang="en-US" dirty="0"/>
              <a:t>Can search property according to location </a:t>
            </a:r>
          </a:p>
          <a:p>
            <a:r>
              <a:rPr lang="en-US" dirty="0"/>
              <a:t>Contains admin user verification to post the property(security)</a:t>
            </a:r>
          </a:p>
          <a:p>
            <a:r>
              <a:rPr lang="en-US" dirty="0"/>
              <a:t>Privilege to become admin and earn money </a:t>
            </a:r>
          </a:p>
          <a:p>
            <a:r>
              <a:rPr lang="en-US" dirty="0"/>
              <a:t>Quick query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179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498</TotalTime>
  <Words>684</Words>
  <Application>Microsoft Office PowerPoint</Application>
  <PresentationFormat>Widescreen</PresentationFormat>
  <Paragraphs>129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Century Gothic</vt:lpstr>
      <vt:lpstr>Wingdings 3</vt:lpstr>
      <vt:lpstr>Wisp</vt:lpstr>
      <vt:lpstr>Computing Project </vt:lpstr>
      <vt:lpstr>Introduction </vt:lpstr>
      <vt:lpstr>Background of the project</vt:lpstr>
      <vt:lpstr>Problem statement</vt:lpstr>
      <vt:lpstr>Aims and objectives </vt:lpstr>
      <vt:lpstr>Aims and objectives – 1 </vt:lpstr>
      <vt:lpstr>Aims and objectives – 1 </vt:lpstr>
      <vt:lpstr>PowerPoint Presentation</vt:lpstr>
      <vt:lpstr>Feature of the project</vt:lpstr>
      <vt:lpstr>WBS(work breakdown structure)</vt:lpstr>
      <vt:lpstr>Gantt Chart </vt:lpstr>
      <vt:lpstr>Gantt Chart - 1</vt:lpstr>
      <vt:lpstr>Methodology </vt:lpstr>
      <vt:lpstr>Methodology  - 1</vt:lpstr>
      <vt:lpstr>Methodology - 2 </vt:lpstr>
      <vt:lpstr>Architecture</vt:lpstr>
      <vt:lpstr>Architecture - 1</vt:lpstr>
      <vt:lpstr>Risk and Configuration management</vt:lpstr>
      <vt:lpstr>Design</vt:lpstr>
      <vt:lpstr>Static System Architecture</vt:lpstr>
      <vt:lpstr>Initial class diagram</vt:lpstr>
      <vt:lpstr>Use-Case Diagram</vt:lpstr>
      <vt:lpstr>Activity Diagram – add property</vt:lpstr>
      <vt:lpstr>Activity Diagram – admin verification</vt:lpstr>
      <vt:lpstr>Activity Diagram – search property</vt:lpstr>
      <vt:lpstr>Activity Diagram – Book Property</vt:lpstr>
      <vt:lpstr>Sequence Diagram</vt:lpstr>
      <vt:lpstr>UI-Design : Home Page</vt:lpstr>
      <vt:lpstr>UI-Design : Property Listings</vt:lpstr>
      <vt:lpstr>UI-Design : Admin Dashboard</vt:lpstr>
      <vt:lpstr>UI-Design : User Property Listing pannel</vt:lpstr>
      <vt:lpstr>Coding - Routes</vt:lpstr>
      <vt:lpstr>Coding - Model</vt:lpstr>
      <vt:lpstr>Coding - View</vt:lpstr>
      <vt:lpstr>Coding - Controller</vt:lpstr>
      <vt:lpstr>Testing</vt:lpstr>
      <vt:lpstr>PowerPoint Presentation</vt:lpstr>
      <vt:lpstr>Limitation  </vt:lpstr>
      <vt:lpstr>Future work  </vt:lpstr>
      <vt:lpstr>User Manual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Project </dc:title>
  <dc:creator>Dhakal Rupesh</dc:creator>
  <cp:lastModifiedBy>Dhakal Rupesh</cp:lastModifiedBy>
  <cp:revision>75</cp:revision>
  <dcterms:created xsi:type="dcterms:W3CDTF">2019-03-21T22:56:43Z</dcterms:created>
  <dcterms:modified xsi:type="dcterms:W3CDTF">2019-04-05T06:34:10Z</dcterms:modified>
</cp:coreProperties>
</file>

<file path=docProps/thumbnail.jpeg>
</file>